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7382-91F2-E87D-0BF5-B18CA3487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08F14-009C-B1D9-8E7E-A1D5106D8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8D317-D304-F83F-FD75-20B0DD2A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091A8-00AE-B249-4060-57FC9651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47BC-E41C-E20C-EBD2-209B04D6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32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1133-67D7-18E4-2BD0-424C2952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64902-E1F9-D0B7-42AF-B1E82B455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1521-1D74-1C2C-D9D3-38561CC3B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2CAED-C8CC-D137-8F3D-BF58DD2F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1712-334C-1253-60A6-981EAEF4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46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E74C2-85D1-5656-7E7D-837356BFC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62763-7458-CAC8-5677-673571667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AFD94-37CC-0BBF-748D-8DDBD191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55020-0633-0FC4-E4FD-BE1EF7D8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9419A-61E8-0CAF-FE54-8961DC86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6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9B8D-6B29-5364-7286-FD84B221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DEE8D-7809-5383-4D35-6780D5BB7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144F1-FD21-90F0-6965-8E771C7F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96422-3BFB-01FA-FE1E-3C10D8B3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666E8-DF3F-D74B-5B56-2457FC7A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08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E5DC-6F13-E6B5-4074-B304B5DB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81DC5-2D01-BB1E-44EE-0D264B3E4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CCCFF-F0B4-0A61-97BE-E553C000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A70DE-1488-A228-5C1E-811863FE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F5C51-564A-AD7F-F5BF-8B73F293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19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54DE-4543-07AE-A38E-122EB8EE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48369-C0D4-1372-B37A-3784E776F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ABB87-BDB8-57CD-B52D-CB8A6C4AF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AC03F-447C-9933-73BE-0ADCD542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EF7DB-7CE8-A4E5-B8C1-FE9DF76AD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30CA6-8ED1-F0B6-6370-BB8674CC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05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09F7-F1A0-BB9A-A200-41A7A0B9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39A3F-25CF-B481-619A-D48EBE739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F67B9-5DD4-0D54-C587-90E0A762A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243388-5F73-3E90-BF26-EBF2AA15F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99B8B-7384-C206-8C79-AD70E077A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1AEC24-6FC6-BC3E-6E1C-65870FFE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B57DE3-3FCC-CF48-168C-779E1819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35227-097E-CCE8-B0B4-E79AED78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554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D08D-04EB-E92A-5EAC-D01608F7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49DA39-2BE9-BD0A-A40B-3238C2E0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01989-CDD3-655F-F13E-30004B8F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02306-BA1C-B4AF-9B9A-110D7F62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94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CE9215-7670-86EF-0164-CEE893DF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8FF7EE-81DA-DE0A-CCE0-1E8D03DE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34735-A90A-41C4-CADF-BDF7C22A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25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F39A-838C-98C3-7637-8C8E2492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24139-B120-DEAA-651C-FD281E785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BBC72-9FBD-1829-51F3-EE1947976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4DD7B-52C8-91DD-93D9-B113E42B0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31A33-BC35-C65D-770F-8AA60CD6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1F8D8-AFD3-0677-4A67-7033A7FC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71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C10E-FA7C-FAF8-266A-6B75AADD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B33B25-CA73-1885-22E0-79805C0D2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DC84C-414C-7082-CB02-397AB8B29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AD5D3-127A-F71B-810D-FBC1C42D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F6129-6966-0F83-5E3E-01F25FEF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ECBB7-54BD-9DA9-E248-573E9E81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88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B68A9-4A56-25CA-955F-A00F350B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22302-E84A-06EE-1E62-AF47EA7DD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35A7-2CD5-A877-7751-A826D8C7B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8CCC3-BC74-4B85-BB9E-C4662B3FC49F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6251D-13D3-394B-0C59-DA86864FF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D8FE8-F1E2-EF84-A05C-9A68FB46E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B3360-FFD7-436C-8B3E-A5FA1C322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138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05CCC-19D2-54A3-37D8-5A43EA0C7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6718" y="3974886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080808"/>
                </a:solidFill>
              </a:rPr>
              <a:t>Sprint-3</a:t>
            </a:r>
            <a:endParaRPr lang="en-IN" sz="3200" b="1" u="sng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43D7D-EAB4-21E8-06E6-E2A2B40DB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6600" b="1" u="sng" dirty="0">
                <a:solidFill>
                  <a:srgbClr val="080808"/>
                </a:solidFill>
              </a:rPr>
              <a:t>JAVA SCRIPT</a:t>
            </a:r>
            <a:endParaRPr lang="en-IN" sz="6600" b="1" u="sng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9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1)">
            <a:extLst>
              <a:ext uri="{FF2B5EF4-FFF2-40B4-BE49-F238E27FC236}">
                <a16:creationId xmlns:a16="http://schemas.microsoft.com/office/drawing/2014/main" id="{0453626F-19EC-AF55-43DA-B421E80673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8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2)">
            <a:extLst>
              <a:ext uri="{FF2B5EF4-FFF2-40B4-BE49-F238E27FC236}">
                <a16:creationId xmlns:a16="http://schemas.microsoft.com/office/drawing/2014/main" id="{8DE9935C-6E02-304B-E9C4-5262E97C5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5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3)">
            <a:extLst>
              <a:ext uri="{FF2B5EF4-FFF2-40B4-BE49-F238E27FC236}">
                <a16:creationId xmlns:a16="http://schemas.microsoft.com/office/drawing/2014/main" id="{25A8F9FE-21C1-736D-207F-8C1902872D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1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5)">
            <a:extLst>
              <a:ext uri="{FF2B5EF4-FFF2-40B4-BE49-F238E27FC236}">
                <a16:creationId xmlns:a16="http://schemas.microsoft.com/office/drawing/2014/main" id="{D1BD0D52-5F0D-F72E-26E7-EE0EFFAA9C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2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6)">
            <a:extLst>
              <a:ext uri="{FF2B5EF4-FFF2-40B4-BE49-F238E27FC236}">
                <a16:creationId xmlns:a16="http://schemas.microsoft.com/office/drawing/2014/main" id="{613866D4-D861-58C1-0F88-00CE56CCAD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33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8)">
            <a:extLst>
              <a:ext uri="{FF2B5EF4-FFF2-40B4-BE49-F238E27FC236}">
                <a16:creationId xmlns:a16="http://schemas.microsoft.com/office/drawing/2014/main" id="{5F771429-4420-80FD-512F-5DB1B1F76B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23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9)">
            <a:extLst>
              <a:ext uri="{FF2B5EF4-FFF2-40B4-BE49-F238E27FC236}">
                <a16:creationId xmlns:a16="http://schemas.microsoft.com/office/drawing/2014/main" id="{F1BED212-2685-0FD8-F6E4-28094F9E1A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8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0)">
            <a:extLst>
              <a:ext uri="{FF2B5EF4-FFF2-40B4-BE49-F238E27FC236}">
                <a16:creationId xmlns:a16="http://schemas.microsoft.com/office/drawing/2014/main" id="{0846B29F-548D-372A-1440-2201A63EB0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2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1)">
            <a:extLst>
              <a:ext uri="{FF2B5EF4-FFF2-40B4-BE49-F238E27FC236}">
                <a16:creationId xmlns:a16="http://schemas.microsoft.com/office/drawing/2014/main" id="{0A5FA7C1-403E-95DF-7D90-7C5E445266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9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2)">
            <a:extLst>
              <a:ext uri="{FF2B5EF4-FFF2-40B4-BE49-F238E27FC236}">
                <a16:creationId xmlns:a16="http://schemas.microsoft.com/office/drawing/2014/main" id="{E1B53C79-716C-4E9B-46AF-CD438D29B4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3)">
            <a:extLst>
              <a:ext uri="{FF2B5EF4-FFF2-40B4-BE49-F238E27FC236}">
                <a16:creationId xmlns:a16="http://schemas.microsoft.com/office/drawing/2014/main" id="{5C03A8EA-8F06-F797-3F98-8AF24FE87E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3)">
            <a:extLst>
              <a:ext uri="{FF2B5EF4-FFF2-40B4-BE49-F238E27FC236}">
                <a16:creationId xmlns:a16="http://schemas.microsoft.com/office/drawing/2014/main" id="{A929B092-0F32-6DED-DC44-408D384AE1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4)">
            <a:extLst>
              <a:ext uri="{FF2B5EF4-FFF2-40B4-BE49-F238E27FC236}">
                <a16:creationId xmlns:a16="http://schemas.microsoft.com/office/drawing/2014/main" id="{5028AB4D-D587-06A9-B54A-FD84BFD763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7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5)">
            <a:extLst>
              <a:ext uri="{FF2B5EF4-FFF2-40B4-BE49-F238E27FC236}">
                <a16:creationId xmlns:a16="http://schemas.microsoft.com/office/drawing/2014/main" id="{7E9EC5AC-07A4-90CE-22A7-7B0E729FAD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50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6)">
            <a:extLst>
              <a:ext uri="{FF2B5EF4-FFF2-40B4-BE49-F238E27FC236}">
                <a16:creationId xmlns:a16="http://schemas.microsoft.com/office/drawing/2014/main" id="{AE8CEBF6-BEF1-1442-F770-14AF8F04EB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0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7)">
            <a:extLst>
              <a:ext uri="{FF2B5EF4-FFF2-40B4-BE49-F238E27FC236}">
                <a16:creationId xmlns:a16="http://schemas.microsoft.com/office/drawing/2014/main" id="{28412308-3B73-0123-D743-5278BCBB96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22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8)">
            <a:extLst>
              <a:ext uri="{FF2B5EF4-FFF2-40B4-BE49-F238E27FC236}">
                <a16:creationId xmlns:a16="http://schemas.microsoft.com/office/drawing/2014/main" id="{68D5820D-F0A9-1BB0-2D86-09641CE4F0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3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9)">
            <a:extLst>
              <a:ext uri="{FF2B5EF4-FFF2-40B4-BE49-F238E27FC236}">
                <a16:creationId xmlns:a16="http://schemas.microsoft.com/office/drawing/2014/main" id="{AEA4E574-E1E6-B174-990A-1292E495BB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55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0)">
            <a:extLst>
              <a:ext uri="{FF2B5EF4-FFF2-40B4-BE49-F238E27FC236}">
                <a16:creationId xmlns:a16="http://schemas.microsoft.com/office/drawing/2014/main" id="{C7F5BD1C-0C96-774B-4187-4A66FBBCD9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78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1)">
            <a:extLst>
              <a:ext uri="{FF2B5EF4-FFF2-40B4-BE49-F238E27FC236}">
                <a16:creationId xmlns:a16="http://schemas.microsoft.com/office/drawing/2014/main" id="{BC6C2E1F-ADC8-C0B4-F39D-32A3DE6538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7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2)">
            <a:extLst>
              <a:ext uri="{FF2B5EF4-FFF2-40B4-BE49-F238E27FC236}">
                <a16:creationId xmlns:a16="http://schemas.microsoft.com/office/drawing/2014/main" id="{5A77B558-EE6C-3669-70A7-B6FD7FC407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2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4)">
            <a:extLst>
              <a:ext uri="{FF2B5EF4-FFF2-40B4-BE49-F238E27FC236}">
                <a16:creationId xmlns:a16="http://schemas.microsoft.com/office/drawing/2014/main" id="{5D8123EB-87B6-18F0-0DFF-B7DE5B5643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0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3)">
            <a:extLst>
              <a:ext uri="{FF2B5EF4-FFF2-40B4-BE49-F238E27FC236}">
                <a16:creationId xmlns:a16="http://schemas.microsoft.com/office/drawing/2014/main" id="{1190E012-3B15-62BC-54E3-92D3134FF1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18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4)">
            <a:extLst>
              <a:ext uri="{FF2B5EF4-FFF2-40B4-BE49-F238E27FC236}">
                <a16:creationId xmlns:a16="http://schemas.microsoft.com/office/drawing/2014/main" id="{87294FE2-51EB-18B1-C571-D4C1B8DA5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73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5)">
            <a:extLst>
              <a:ext uri="{FF2B5EF4-FFF2-40B4-BE49-F238E27FC236}">
                <a16:creationId xmlns:a16="http://schemas.microsoft.com/office/drawing/2014/main" id="{8B6373E8-8F24-9F6C-F2E1-F427BB3B7D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35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6)">
            <a:extLst>
              <a:ext uri="{FF2B5EF4-FFF2-40B4-BE49-F238E27FC236}">
                <a16:creationId xmlns:a16="http://schemas.microsoft.com/office/drawing/2014/main" id="{10A70BB9-4B27-6A45-E306-1ADAD2A477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7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7)">
            <a:extLst>
              <a:ext uri="{FF2B5EF4-FFF2-40B4-BE49-F238E27FC236}">
                <a16:creationId xmlns:a16="http://schemas.microsoft.com/office/drawing/2014/main" id="{4BC8F949-CEC4-FE54-5313-B114417B21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57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8)">
            <a:extLst>
              <a:ext uri="{FF2B5EF4-FFF2-40B4-BE49-F238E27FC236}">
                <a16:creationId xmlns:a16="http://schemas.microsoft.com/office/drawing/2014/main" id="{FFA6F19C-80FC-0E6B-4B42-FB176DB0C4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81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9)">
            <a:extLst>
              <a:ext uri="{FF2B5EF4-FFF2-40B4-BE49-F238E27FC236}">
                <a16:creationId xmlns:a16="http://schemas.microsoft.com/office/drawing/2014/main" id="{97429EB5-3BF4-E706-3E63-2B39098104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91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0)">
            <a:extLst>
              <a:ext uri="{FF2B5EF4-FFF2-40B4-BE49-F238E27FC236}">
                <a16:creationId xmlns:a16="http://schemas.microsoft.com/office/drawing/2014/main" id="{3C372468-A401-77EE-B558-B5BB31F7AE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4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1)">
            <a:extLst>
              <a:ext uri="{FF2B5EF4-FFF2-40B4-BE49-F238E27FC236}">
                <a16:creationId xmlns:a16="http://schemas.microsoft.com/office/drawing/2014/main" id="{57F5A4DE-9434-AC27-1A8C-AE02DB8FB2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48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2)">
            <a:extLst>
              <a:ext uri="{FF2B5EF4-FFF2-40B4-BE49-F238E27FC236}">
                <a16:creationId xmlns:a16="http://schemas.microsoft.com/office/drawing/2014/main" id="{F4F169AE-224E-F330-4340-5474973122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0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5)">
            <a:extLst>
              <a:ext uri="{FF2B5EF4-FFF2-40B4-BE49-F238E27FC236}">
                <a16:creationId xmlns:a16="http://schemas.microsoft.com/office/drawing/2014/main" id="{8DBADE65-15F9-8704-969A-F5BE7386BF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72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3)">
            <a:extLst>
              <a:ext uri="{FF2B5EF4-FFF2-40B4-BE49-F238E27FC236}">
                <a16:creationId xmlns:a16="http://schemas.microsoft.com/office/drawing/2014/main" id="{BC96ACA5-09BC-ED4E-695E-2708B380A8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87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4)">
            <a:extLst>
              <a:ext uri="{FF2B5EF4-FFF2-40B4-BE49-F238E27FC236}">
                <a16:creationId xmlns:a16="http://schemas.microsoft.com/office/drawing/2014/main" id="{9F942531-1A56-F363-64BA-8D1A918D6E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5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6)">
            <a:extLst>
              <a:ext uri="{FF2B5EF4-FFF2-40B4-BE49-F238E27FC236}">
                <a16:creationId xmlns:a16="http://schemas.microsoft.com/office/drawing/2014/main" id="{D8C6BA47-B1CC-D44B-CB59-E3A1AA4225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10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7)">
            <a:extLst>
              <a:ext uri="{FF2B5EF4-FFF2-40B4-BE49-F238E27FC236}">
                <a16:creationId xmlns:a16="http://schemas.microsoft.com/office/drawing/2014/main" id="{D64165EC-BD5F-5C85-1548-F471C3612B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7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8)">
            <a:extLst>
              <a:ext uri="{FF2B5EF4-FFF2-40B4-BE49-F238E27FC236}">
                <a16:creationId xmlns:a16="http://schemas.microsoft.com/office/drawing/2014/main" id="{F8B0A54B-75A3-B11C-880A-6B968E597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7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9)">
            <a:extLst>
              <a:ext uri="{FF2B5EF4-FFF2-40B4-BE49-F238E27FC236}">
                <a16:creationId xmlns:a16="http://schemas.microsoft.com/office/drawing/2014/main" id="{9D8B660C-F5F0-8EB4-FA6C-57FA46FE9A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8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0)">
            <a:extLst>
              <a:ext uri="{FF2B5EF4-FFF2-40B4-BE49-F238E27FC236}">
                <a16:creationId xmlns:a16="http://schemas.microsoft.com/office/drawing/2014/main" id="{A42611A5-6BA7-6858-107C-2A090E3777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0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Widescreen</PresentationFormat>
  <Paragraphs>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JAVA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</dc:title>
  <dc:creator>Vaibhav Chauhan</dc:creator>
  <cp:lastModifiedBy>Vaibhav Chauhan</cp:lastModifiedBy>
  <cp:revision>1</cp:revision>
  <dcterms:created xsi:type="dcterms:W3CDTF">2022-11-12T18:56:49Z</dcterms:created>
  <dcterms:modified xsi:type="dcterms:W3CDTF">2022-11-12T18:58:39Z</dcterms:modified>
</cp:coreProperties>
</file>